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7" r:id="rId10"/>
    <p:sldId id="270" r:id="rId11"/>
    <p:sldId id="268" r:id="rId12"/>
    <p:sldId id="266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5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C4EE-E9FE-4A93-A2CC-B2A21E6B309D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B2FE-B5E7-4715-85DA-88565176F7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C4EE-E9FE-4A93-A2CC-B2A21E6B309D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B2FE-B5E7-4715-85DA-88565176F7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C4EE-E9FE-4A93-A2CC-B2A21E6B309D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B2FE-B5E7-4715-85DA-88565176F7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C4EE-E9FE-4A93-A2CC-B2A21E6B309D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B2FE-B5E7-4715-85DA-88565176F7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C4EE-E9FE-4A93-A2CC-B2A21E6B309D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B2FE-B5E7-4715-85DA-88565176F7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C4EE-E9FE-4A93-A2CC-B2A21E6B309D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B2FE-B5E7-4715-85DA-88565176F7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C4EE-E9FE-4A93-A2CC-B2A21E6B309D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B2FE-B5E7-4715-85DA-88565176F7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C4EE-E9FE-4A93-A2CC-B2A21E6B309D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B2FE-B5E7-4715-85DA-88565176F7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C4EE-E9FE-4A93-A2CC-B2A21E6B309D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B2FE-B5E7-4715-85DA-88565176F7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C4EE-E9FE-4A93-A2CC-B2A21E6B309D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B2FE-B5E7-4715-85DA-88565176F7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C4EE-E9FE-4A93-A2CC-B2A21E6B309D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B2FE-B5E7-4715-85DA-88565176F7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6C4EE-E9FE-4A93-A2CC-B2A21E6B309D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AB2FE-B5E7-4715-85DA-88565176F7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Миграции населения в России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Итоги 2015 года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госкомстат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Прибывшие 4734523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Выбывшие 4489139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Вычислить 1) миграционный прирост.</a:t>
            </a:r>
          </a:p>
          <a:p>
            <a:pPr algn="ctr">
              <a:buNone/>
            </a:pPr>
            <a:r>
              <a:rPr lang="ru-RU" dirty="0" smtClean="0"/>
              <a:t>2) Показатель МП.</a:t>
            </a:r>
          </a:p>
          <a:p>
            <a:pPr algn="ctr">
              <a:buNone/>
            </a:pPr>
            <a:r>
              <a:rPr lang="ru-RU" dirty="0" err="1" smtClean="0"/>
              <a:t>Пмп=МП</a:t>
            </a:r>
            <a:r>
              <a:rPr lang="ru-RU" dirty="0" smtClean="0"/>
              <a:t>/ Н: 1000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миграции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1178" y="500042"/>
            <a:ext cx="8141645" cy="610486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миграции 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571480"/>
            <a:ext cx="8229921" cy="595442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миграции 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500042"/>
            <a:ext cx="7555564" cy="583668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мигр 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357166"/>
            <a:ext cx="7871157" cy="622158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grac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1"/>
            <a:ext cx="8597937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igrac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428604"/>
            <a:ext cx="7715304" cy="58257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Сельское и городское население</a:t>
            </a:r>
            <a:endParaRPr lang="ru-RU" sz="36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Городское население         108 282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чел.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Сельское население           37985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чел.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                                      146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267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тыс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Вычислить соотношение в %.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Крупнейшие народы России </a:t>
            </a:r>
            <a:br>
              <a:rPr lang="ru-RU" sz="32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(более 1млн чел)</a:t>
            </a:r>
            <a:endParaRPr lang="ru-RU" sz="32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Русские (казаки, поморы)   (115,8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80%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Татары                            (5,5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            4 %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Украинцы                                                   2%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Башкиры                                                    1,15 %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Чуваши                                                       1,13 %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Чеченцы                                                     0,94 %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Армяне                                                       0,78 %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Половой состав населения России</a:t>
            </a:r>
            <a:endParaRPr lang="ru-RU" sz="32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2015 год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Всё население              146,3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Мужское население     67,8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Женское  население     78,5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%     М.   46        Ж. 54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Возрастной состав населения РОССИИ</a:t>
            </a:r>
            <a:endParaRPr lang="ru-RU" sz="32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общей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чиcленности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население в возрасте: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 Моложе трудоспособного      25млн 689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В  трудоспособном                 85млн 415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 Старше трудоспособного       35млн 163</a:t>
            </a:r>
          </a:p>
          <a:p>
            <a:r>
              <a:rPr lang="ru-RU" dirty="0" smtClean="0"/>
              <a:t>Вычислить соотношение в %.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Моложе трудоспособного      17,5 %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В  трудоспособном                 58,5%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 Старше трудоспособного       24%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102</Words>
  <Application>Microsoft Office PowerPoint</Application>
  <PresentationFormat>Экран (4:3)</PresentationFormat>
  <Paragraphs>38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Миграции населения в России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Сельское и городское население</vt:lpstr>
      <vt:lpstr>Крупнейшие народы России  (более 1млн чел)</vt:lpstr>
      <vt:lpstr>Половой состав населения России</vt:lpstr>
      <vt:lpstr>Возрастной состав населения РОССИИ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Миграции населения в России</dc:title>
  <dc:creator>Лиля</dc:creator>
  <cp:lastModifiedBy>Лиля</cp:lastModifiedBy>
  <cp:revision>12</cp:revision>
  <dcterms:created xsi:type="dcterms:W3CDTF">2016-10-23T10:08:41Z</dcterms:created>
  <dcterms:modified xsi:type="dcterms:W3CDTF">2017-01-27T13:26:31Z</dcterms:modified>
</cp:coreProperties>
</file>